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B677-07AD-AB42-9C48-EF300D7A6A6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F909-FE1C-CB46-B151-19E1BF4D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APBD Patient  Registry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APBD Patient Registry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7" y="1600200"/>
            <a:ext cx="8849894" cy="4525963"/>
          </a:xfrm>
        </p:spPr>
        <p:txBody>
          <a:bodyPr/>
          <a:lstStyle/>
          <a:p>
            <a:r>
              <a:rPr lang="en-US" sz="2800" dirty="0" smtClean="0"/>
              <a:t>Established May 1, 2014</a:t>
            </a:r>
          </a:p>
          <a:p>
            <a:r>
              <a:rPr lang="en-US" sz="2800" dirty="0" smtClean="0"/>
              <a:t>Open to patients and immediate family members</a:t>
            </a:r>
          </a:p>
          <a:p>
            <a:r>
              <a:rPr lang="en-US" sz="2800" dirty="0" smtClean="0"/>
              <a:t>Collected Demographic data, family history, clinical observations, and the results of physical and neurological examinations</a:t>
            </a:r>
          </a:p>
          <a:p>
            <a:r>
              <a:rPr lang="en-US" sz="2800" dirty="0" smtClean="0"/>
              <a:t>Does not replace clinical trials but very important to assess natural history and source of recruitment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5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00FF"/>
                </a:solidFill>
              </a:rPr>
              <a:t>APBD Patient Registry – How Information is </a:t>
            </a:r>
            <a:r>
              <a:rPr lang="en-US" sz="3100" dirty="0">
                <a:solidFill>
                  <a:srgbClr val="0000FF"/>
                </a:solidFill>
              </a:rPr>
              <a:t>P</a:t>
            </a:r>
            <a:r>
              <a:rPr lang="en-US" sz="3100" dirty="0" smtClean="0">
                <a:solidFill>
                  <a:srgbClr val="0000FF"/>
                </a:solidFill>
              </a:rPr>
              <a:t>rotected</a:t>
            </a:r>
            <a:r>
              <a:rPr lang="en-US" sz="4000" dirty="0" smtClean="0">
                <a:solidFill>
                  <a:srgbClr val="0000FF"/>
                </a:solidFill>
              </a:rPr>
              <a:t/>
            </a:r>
            <a:br>
              <a:rPr lang="en-US" sz="4000" dirty="0" smtClean="0">
                <a:solidFill>
                  <a:srgbClr val="0000FF"/>
                </a:solidFill>
              </a:rPr>
            </a:b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7" y="1600200"/>
            <a:ext cx="884989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Patient data are encrypted and stored in secured servers with 24/7 security by Columbia University</a:t>
            </a:r>
          </a:p>
          <a:p>
            <a:r>
              <a:rPr lang="en-US" sz="2800" dirty="0" smtClean="0"/>
              <a:t>Access to the data is by authorized Columbia University personnel, using secured passwords</a:t>
            </a:r>
          </a:p>
          <a:p>
            <a:r>
              <a:rPr lang="en-US" sz="2800" dirty="0" smtClean="0"/>
              <a:t>Only de-identified data is provided to authorized parties who have been approved by the APBD Research Foundation in accordance with federal regulations</a:t>
            </a:r>
          </a:p>
          <a:p>
            <a:r>
              <a:rPr lang="en-US" sz="2800" dirty="0" smtClean="0"/>
              <a:t>Patients can request to enroll anonymously and/or limit the data they provide</a:t>
            </a:r>
          </a:p>
          <a:p>
            <a:r>
              <a:rPr lang="en-US" sz="2800" dirty="0" smtClean="0"/>
              <a:t>All direct communication with enrollees with done only through the Columbia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9" y="1417639"/>
            <a:ext cx="8253245" cy="40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ist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141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APBD Patient  Registry </vt:lpstr>
      <vt:lpstr>APBD Patient Registry</vt:lpstr>
      <vt:lpstr>APBD Patient Registry – How Information is Protected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APBD Patient  Registry </dc:title>
  <dc:creator>NINDS</dc:creator>
  <cp:lastModifiedBy>NINDS</cp:lastModifiedBy>
  <cp:revision>11</cp:revision>
  <dcterms:created xsi:type="dcterms:W3CDTF">2016-12-01T03:56:48Z</dcterms:created>
  <dcterms:modified xsi:type="dcterms:W3CDTF">2016-12-01T04:32:35Z</dcterms:modified>
</cp:coreProperties>
</file>